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683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77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433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04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54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01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9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907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398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16/10/2023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91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72940-6613-2EDC-4E11-748B2F451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774218"/>
            <a:ext cx="9966960" cy="2926080"/>
          </a:xfrm>
        </p:spPr>
        <p:txBody>
          <a:bodyPr/>
          <a:lstStyle/>
          <a:p>
            <a:r>
              <a:rPr lang="es-CO" dirty="0"/>
              <a:t>Rio </a:t>
            </a:r>
            <a:r>
              <a:rPr lang="es-CO" dirty="0" err="1"/>
              <a:t>marocaso</a:t>
            </a:r>
            <a:br>
              <a:rPr lang="es-CO" dirty="0"/>
            </a:br>
            <a:r>
              <a:rPr lang="es-CO" sz="4400" b="0" cap="none" dirty="0">
                <a:latin typeface="+mn-lt"/>
              </a:rPr>
              <a:t>Taller 2 - Cartografía base</a:t>
            </a:r>
            <a:endParaRPr lang="es-CO" sz="6600" b="0" cap="none" dirty="0">
              <a:latin typeface="+mn-l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01E939-778D-139B-8945-D45CE9B0C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977789"/>
            <a:ext cx="8767860" cy="1388165"/>
          </a:xfrm>
        </p:spPr>
        <p:txBody>
          <a:bodyPr>
            <a:normAutofit/>
          </a:bodyPr>
          <a:lstStyle/>
          <a:p>
            <a:r>
              <a:rPr lang="es-CO" sz="2400" dirty="0"/>
              <a:t>Moisés Carvajal Angarita</a:t>
            </a:r>
          </a:p>
          <a:p>
            <a:r>
              <a:rPr lang="es-CO" sz="1800" dirty="0"/>
              <a:t>2023-S2</a:t>
            </a:r>
          </a:p>
        </p:txBody>
      </p:sp>
    </p:spTree>
    <p:extLst>
      <p:ext uri="{BB962C8B-B14F-4D97-AF65-F5344CB8AC3E}">
        <p14:creationId xmlns:p14="http://schemas.microsoft.com/office/powerpoint/2010/main" val="378670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/>
          <a:lstStyle/>
          <a:p>
            <a:r>
              <a:rPr lang="es-CO" b="1" dirty="0">
                <a:solidFill>
                  <a:schemeClr val="tx1"/>
                </a:solidFill>
              </a:rPr>
              <a:t>Generalidades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6" y="1965960"/>
            <a:ext cx="3841954" cy="4038600"/>
          </a:xfrm>
        </p:spPr>
        <p:txBody>
          <a:bodyPr/>
          <a:lstStyle/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La cuenca del río </a:t>
            </a:r>
            <a:r>
              <a:rPr lang="es-CO" dirty="0" err="1">
                <a:solidFill>
                  <a:schemeClr val="tx1"/>
                </a:solidFill>
              </a:rPr>
              <a:t>Marocaso</a:t>
            </a:r>
            <a:r>
              <a:rPr lang="es-CO" dirty="0">
                <a:solidFill>
                  <a:schemeClr val="tx1"/>
                </a:solidFill>
              </a:rPr>
              <a:t> se encuentra en el Departamento de la Guajira a una altitud de aproximadamente 658 m.s.n.m., entre los municipios de </a:t>
            </a:r>
            <a:r>
              <a:rPr lang="es-CO" dirty="0" err="1">
                <a:solidFill>
                  <a:schemeClr val="tx1"/>
                </a:solidFill>
              </a:rPr>
              <a:t>Rihoacha</a:t>
            </a:r>
            <a:r>
              <a:rPr lang="es-CO" dirty="0">
                <a:solidFill>
                  <a:schemeClr val="tx1"/>
                </a:solidFill>
              </a:rPr>
              <a:t> y San Juan del Cesar.</a:t>
            </a:r>
          </a:p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Nace directamente desde las montañas de la Sierra Nevada de Santa Marta y es un afluente directo del Rio Ranchería. 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FDD696FA-9A34-1509-CDAA-0C717A97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670" y="955330"/>
            <a:ext cx="7394871" cy="513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/>
          <a:lstStyle/>
          <a:p>
            <a:r>
              <a:rPr lang="es-CO" b="1" dirty="0">
                <a:solidFill>
                  <a:schemeClr val="tx1"/>
                </a:solidFill>
              </a:rPr>
              <a:t>Cartografía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7" y="1965960"/>
            <a:ext cx="4226724" cy="4373880"/>
          </a:xfrm>
        </p:spPr>
        <p:txBody>
          <a:bodyPr>
            <a:normAutofit fontScale="92500" lnSpcReduction="20000"/>
          </a:bodyPr>
          <a:lstStyle/>
          <a:p>
            <a:pPr marL="45720" indent="0" algn="just">
              <a:buNone/>
            </a:pPr>
            <a:r>
              <a:rPr lang="es-CO" sz="2400" dirty="0">
                <a:solidFill>
                  <a:schemeClr val="tx1"/>
                </a:solidFill>
              </a:rPr>
              <a:t>Para la cartografía base, se utilizaron las planchas del IGAC 1:25000:</a:t>
            </a:r>
          </a:p>
          <a:p>
            <a:pPr algn="just">
              <a:spcBef>
                <a:spcPts val="700"/>
              </a:spcBef>
            </a:pPr>
            <a:r>
              <a:rPr lang="es-CO" sz="2400" dirty="0">
                <a:solidFill>
                  <a:schemeClr val="tx1"/>
                </a:solidFill>
              </a:rPr>
              <a:t>20ID</a:t>
            </a:r>
          </a:p>
          <a:p>
            <a:pPr algn="just">
              <a:spcBef>
                <a:spcPts val="700"/>
              </a:spcBef>
            </a:pPr>
            <a:r>
              <a:rPr lang="es-CO" sz="2400" dirty="0">
                <a:solidFill>
                  <a:schemeClr val="tx1"/>
                </a:solidFill>
              </a:rPr>
              <a:t>20IIC</a:t>
            </a:r>
          </a:p>
          <a:p>
            <a:pPr algn="just">
              <a:spcBef>
                <a:spcPts val="700"/>
              </a:spcBef>
            </a:pPr>
            <a:r>
              <a:rPr lang="es-CO" sz="2400" dirty="0">
                <a:solidFill>
                  <a:schemeClr val="tx1"/>
                </a:solidFill>
              </a:rPr>
              <a:t>20IID</a:t>
            </a:r>
          </a:p>
          <a:p>
            <a:pPr algn="just">
              <a:spcBef>
                <a:spcPts val="700"/>
              </a:spcBef>
            </a:pPr>
            <a:r>
              <a:rPr lang="es-CO" sz="2400" dirty="0">
                <a:solidFill>
                  <a:schemeClr val="tx1"/>
                </a:solidFill>
              </a:rPr>
              <a:t>20IIIB</a:t>
            </a:r>
          </a:p>
          <a:p>
            <a:pPr algn="just">
              <a:spcBef>
                <a:spcPts val="700"/>
              </a:spcBef>
            </a:pPr>
            <a:r>
              <a:rPr lang="es-CO" sz="2400" dirty="0">
                <a:solidFill>
                  <a:schemeClr val="tx1"/>
                </a:solidFill>
              </a:rPr>
              <a:t>20IVA</a:t>
            </a:r>
          </a:p>
          <a:p>
            <a:pPr algn="just">
              <a:spcBef>
                <a:spcPts val="700"/>
              </a:spcBef>
            </a:pPr>
            <a:r>
              <a:rPr lang="es-CO" sz="2400" dirty="0">
                <a:solidFill>
                  <a:schemeClr val="tx1"/>
                </a:solidFill>
              </a:rPr>
              <a:t>20IVB</a:t>
            </a:r>
          </a:p>
          <a:p>
            <a:pPr marL="45720" indent="0" algn="just">
              <a:buNone/>
            </a:pPr>
            <a:r>
              <a:rPr lang="es-CO" sz="2400" dirty="0">
                <a:solidFill>
                  <a:schemeClr val="tx1"/>
                </a:solidFill>
              </a:rPr>
              <a:t>Obtenidas del portal Colombia en Mapas.</a:t>
            </a:r>
          </a:p>
          <a:p>
            <a:pPr marL="45720" indent="0" algn="just">
              <a:buNone/>
            </a:pPr>
            <a:r>
              <a:rPr lang="es-CO" sz="2400" dirty="0">
                <a:solidFill>
                  <a:schemeClr val="tx1"/>
                </a:solidFill>
              </a:rPr>
              <a:t>Adicionalmente, se utilizó un DEM de 12.5M de Alos </a:t>
            </a:r>
            <a:r>
              <a:rPr lang="es-CO" sz="2400" dirty="0" err="1">
                <a:solidFill>
                  <a:schemeClr val="tx1"/>
                </a:solidFill>
              </a:rPr>
              <a:t>Palsar</a:t>
            </a:r>
            <a:r>
              <a:rPr lang="es-CO" sz="2400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B62F547-0AB3-510B-33DB-74F7D35C45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98"/>
          <a:stretch/>
        </p:blipFill>
        <p:spPr>
          <a:xfrm>
            <a:off x="5016678" y="1287780"/>
            <a:ext cx="6727201" cy="48239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709603202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36</TotalTime>
  <Words>112</Words>
  <Application>Microsoft Office PowerPoint</Application>
  <PresentationFormat>Panorámica</PresentationFormat>
  <Paragraphs>16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5" baseType="lpstr">
      <vt:lpstr>Corbel</vt:lpstr>
      <vt:lpstr>Base</vt:lpstr>
      <vt:lpstr>Rio marocaso Taller 2 - Cartografía base</vt:lpstr>
      <vt:lpstr>Generalidades</vt:lpstr>
      <vt:lpstr>Cartografía base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 marocaso Taller 2 - Cartografía base</dc:title>
  <dc:creator>Moisés Carvajal Angarita</dc:creator>
  <cp:lastModifiedBy>Moisés Carvajal Angarita</cp:lastModifiedBy>
  <cp:revision>1</cp:revision>
  <dcterms:created xsi:type="dcterms:W3CDTF">2023-10-16T05:26:42Z</dcterms:created>
  <dcterms:modified xsi:type="dcterms:W3CDTF">2023-10-16T06:03:03Z</dcterms:modified>
</cp:coreProperties>
</file>

<file path=docProps/thumbnail.jpeg>
</file>